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0616541e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0616541e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614cebb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614cebb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14ceb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14ceb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614cebe5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614cebe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616541e7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616541e7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16541e7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16541e7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616541e7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616541e7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16541e7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16541e7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616541e7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616541e7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14cebb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14cebb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14cebb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14cebb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14cebbf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14cebb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>
                <a:solidFill>
                  <a:schemeClr val="dk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>
                <a:solidFill>
                  <a:schemeClr val="dk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2310600" y="310350"/>
            <a:ext cx="4522798" cy="45227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b="1" sz="3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■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■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○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■"/>
              <a:defRPr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37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23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39.png"/><Relationship Id="rId14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713" y="1423050"/>
            <a:ext cx="2934574" cy="29345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524850" y="937725"/>
            <a:ext cx="209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b="1" sz="4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08" y="1141475"/>
            <a:ext cx="5449825" cy="3813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2221992" y="1417320"/>
            <a:ext cx="169800" cy="169800"/>
          </a:xfrm>
          <a:prstGeom prst="roundRect">
            <a:avLst>
              <a:gd fmla="val 16667" name="adj"/>
            </a:avLst>
          </a:prstGeom>
          <a:solidFill>
            <a:srgbClr val="11E914">
              <a:alpha val="70200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723950" y="1657650"/>
            <a:ext cx="3365100" cy="2013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2723825" y="1884150"/>
            <a:ext cx="3365100" cy="155400"/>
          </a:xfrm>
          <a:prstGeom prst="roundRect">
            <a:avLst>
              <a:gd fmla="val 16667" name="adj"/>
            </a:avLst>
          </a:prstGeom>
          <a:solidFill>
            <a:srgbClr val="F5DC31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2723825" y="2039550"/>
            <a:ext cx="3360600" cy="1971900"/>
          </a:xfrm>
          <a:prstGeom prst="roundRect">
            <a:avLst>
              <a:gd fmla="val 4694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723950" y="4041648"/>
            <a:ext cx="3365100" cy="694800"/>
          </a:xfrm>
          <a:prstGeom prst="round2SameRect">
            <a:avLst>
              <a:gd fmla="val 11325" name="adj1"/>
              <a:gd fmla="val 0" name="adj2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4075175" y="1403050"/>
            <a:ext cx="693300" cy="226500"/>
          </a:xfrm>
          <a:prstGeom prst="roundRect">
            <a:avLst>
              <a:gd fmla="val 16667" name="adj"/>
            </a:avLst>
          </a:prstGeom>
          <a:solidFill>
            <a:srgbClr val="11E914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6446520" y="1424275"/>
            <a:ext cx="155400" cy="155400"/>
          </a:xfrm>
          <a:prstGeom prst="roundRect">
            <a:avLst>
              <a:gd fmla="val 27317" name="adj"/>
            </a:avLst>
          </a:prstGeom>
          <a:solidFill>
            <a:srgbClr val="880505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41449">
            <a:off x="6124145" y="313095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55193">
            <a:off x="6654021" y="110741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85806">
            <a:off x="5463508" y="1250838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226039">
            <a:off x="3679584" y="1070987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214507">
            <a:off x="1784108" y="1107413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344306">
            <a:off x="2200758" y="412612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096117">
            <a:off x="2200758" y="1901875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229950" y="228600"/>
            <a:ext cx="868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Element vs DOM Element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 DOM vs Real DOM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2156971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3006851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307090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2156971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2156971" y="2743200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006851" y="3824967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3006851" y="4365847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1307085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57200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/>
        </p:nvSpPr>
        <p:spPr>
          <a:xfrm>
            <a:off x="1477775" y="2079150"/>
            <a:ext cx="210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Virtual DOM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6301350" y="2125800"/>
            <a:ext cx="21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 DOM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7624571" y="4365847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3006851" y="4365847"/>
            <a:ext cx="742200" cy="43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7624576" y="4365847"/>
            <a:ext cx="742200" cy="434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3"/>
          <p:cNvCxnSpPr>
            <a:stCxn id="205" idx="2"/>
            <a:endCxn id="201" idx="0"/>
          </p:cNvCxnSpPr>
          <p:nvPr/>
        </p:nvCxnSpPr>
        <p:spPr>
          <a:xfrm>
            <a:off x="2528071" y="3177900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>
            <a:stCxn id="201" idx="1"/>
            <a:endCxn id="203" idx="3"/>
          </p:cNvCxnSpPr>
          <p:nvPr/>
        </p:nvCxnSpPr>
        <p:spPr>
          <a:xfrm rot="10800000">
            <a:off x="2049271" y="3501438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3"/>
          <p:cNvCxnSpPr>
            <a:stCxn id="201" idx="3"/>
            <a:endCxn id="202" idx="1"/>
          </p:cNvCxnSpPr>
          <p:nvPr/>
        </p:nvCxnSpPr>
        <p:spPr>
          <a:xfrm>
            <a:off x="2899171" y="3501438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3"/>
          <p:cNvCxnSpPr>
            <a:stCxn id="202" idx="2"/>
            <a:endCxn id="206" idx="0"/>
          </p:cNvCxnSpPr>
          <p:nvPr/>
        </p:nvCxnSpPr>
        <p:spPr>
          <a:xfrm>
            <a:off x="3377951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3"/>
          <p:cNvCxnSpPr>
            <a:stCxn id="206" idx="2"/>
            <a:endCxn id="213" idx="0"/>
          </p:cNvCxnSpPr>
          <p:nvPr/>
        </p:nvCxnSpPr>
        <p:spPr>
          <a:xfrm>
            <a:off x="3377951" y="4259667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>
            <a:stCxn id="201" idx="2"/>
            <a:endCxn id="204" idx="0"/>
          </p:cNvCxnSpPr>
          <p:nvPr/>
        </p:nvCxnSpPr>
        <p:spPr>
          <a:xfrm>
            <a:off x="2528071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>
            <a:stCxn id="203" idx="2"/>
            <a:endCxn id="208" idx="0"/>
          </p:cNvCxnSpPr>
          <p:nvPr/>
        </p:nvCxnSpPr>
        <p:spPr>
          <a:xfrm>
            <a:off x="1678190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3"/>
          <p:cNvCxnSpPr>
            <a:stCxn id="208" idx="1"/>
            <a:endCxn id="209" idx="3"/>
          </p:cNvCxnSpPr>
          <p:nvPr/>
        </p:nvCxnSpPr>
        <p:spPr>
          <a:xfrm rot="10800000">
            <a:off x="1199385" y="4042309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3"/>
          <p:cNvSpPr/>
          <p:nvPr/>
        </p:nvSpPr>
        <p:spPr>
          <a:xfrm>
            <a:off x="6774691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7624571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5924810" y="3284088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6774691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6774691" y="2743200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7624571" y="3824967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5924805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5074920" y="3824959"/>
            <a:ext cx="742200" cy="434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3"/>
          <p:cNvCxnSpPr>
            <a:stCxn id="227" idx="2"/>
            <a:endCxn id="223" idx="0"/>
          </p:cNvCxnSpPr>
          <p:nvPr/>
        </p:nvCxnSpPr>
        <p:spPr>
          <a:xfrm>
            <a:off x="7145791" y="3177900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3"/>
          <p:cNvCxnSpPr>
            <a:stCxn id="223" idx="1"/>
            <a:endCxn id="225" idx="3"/>
          </p:cNvCxnSpPr>
          <p:nvPr/>
        </p:nvCxnSpPr>
        <p:spPr>
          <a:xfrm rot="10800000">
            <a:off x="6666991" y="3501438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3"/>
          <p:cNvCxnSpPr>
            <a:stCxn id="223" idx="3"/>
            <a:endCxn id="224" idx="1"/>
          </p:cNvCxnSpPr>
          <p:nvPr/>
        </p:nvCxnSpPr>
        <p:spPr>
          <a:xfrm>
            <a:off x="7516891" y="3501438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3"/>
          <p:cNvCxnSpPr>
            <a:stCxn id="224" idx="2"/>
            <a:endCxn id="228" idx="0"/>
          </p:cNvCxnSpPr>
          <p:nvPr/>
        </p:nvCxnSpPr>
        <p:spPr>
          <a:xfrm>
            <a:off x="7995671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3"/>
          <p:cNvCxnSpPr>
            <a:stCxn id="228" idx="2"/>
          </p:cNvCxnSpPr>
          <p:nvPr/>
        </p:nvCxnSpPr>
        <p:spPr>
          <a:xfrm>
            <a:off x="7995671" y="4259667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3"/>
          <p:cNvCxnSpPr>
            <a:stCxn id="223" idx="2"/>
            <a:endCxn id="226" idx="0"/>
          </p:cNvCxnSpPr>
          <p:nvPr/>
        </p:nvCxnSpPr>
        <p:spPr>
          <a:xfrm>
            <a:off x="7145791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3"/>
          <p:cNvCxnSpPr>
            <a:stCxn id="225" idx="2"/>
            <a:endCxn id="229" idx="0"/>
          </p:cNvCxnSpPr>
          <p:nvPr/>
        </p:nvCxnSpPr>
        <p:spPr>
          <a:xfrm>
            <a:off x="6295910" y="3718788"/>
            <a:ext cx="0" cy="106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3"/>
          <p:cNvCxnSpPr>
            <a:stCxn id="229" idx="1"/>
            <a:endCxn id="230" idx="3"/>
          </p:cNvCxnSpPr>
          <p:nvPr/>
        </p:nvCxnSpPr>
        <p:spPr>
          <a:xfrm rot="10800000">
            <a:off x="5817105" y="4042309"/>
            <a:ext cx="107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10590">
            <a:off x="7084150" y="46416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68938">
            <a:off x="3857950" y="4172850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/>
        </p:nvSpPr>
        <p:spPr>
          <a:xfrm>
            <a:off x="2736000" y="1812475"/>
            <a:ext cx="367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That’s It.</a:t>
            </a:r>
            <a:endParaRPr b="1" sz="7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18872" y="4572000"/>
            <a:ext cx="14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R. Veljko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275925"/>
            <a:ext cx="85206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(Front-End)</a:t>
            </a:r>
            <a:endParaRPr b="0" sz="2800"/>
          </a:p>
        </p:txBody>
      </p:sp>
      <p:sp>
        <p:nvSpPr>
          <p:cNvPr id="62" name="Google Shape;62;p14"/>
          <p:cNvSpPr txBox="1"/>
          <p:nvPr/>
        </p:nvSpPr>
        <p:spPr>
          <a:xfrm>
            <a:off x="672125" y="2504550"/>
            <a:ext cx="757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(Hypertext Markup Language)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(Cascading Style Sheet)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(Programming Language)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" y="2651760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" y="3127248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80" y="3602736"/>
            <a:ext cx="457201" cy="4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50" y="1417320"/>
            <a:ext cx="5025326" cy="351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40" y="1417320"/>
            <a:ext cx="1728215" cy="351625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200400" y="228600"/>
            <a:ext cx="273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95" y="1417320"/>
            <a:ext cx="1728215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7955" y="1417320"/>
            <a:ext cx="5029202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62004">
            <a:off x="186625" y="197125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066153">
            <a:off x="4046638" y="1391955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17320"/>
            <a:ext cx="5029202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40" y="1417320"/>
            <a:ext cx="1728215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52800" y="1463040"/>
            <a:ext cx="312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React?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685800" y="1965960"/>
            <a:ext cx="407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JavaScript library(Framework) for building user interfaces.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4572000" y="1463050"/>
            <a:ext cx="407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 made React?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800600" y="1965960"/>
            <a:ext cx="418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Facebook (Jordan Walke - Software Engineer with 15+ years of Experience).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2630440" y="3127248"/>
            <a:ext cx="32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React?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2863450" y="3624091"/>
            <a:ext cx="365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Easy to learn, Fast Render,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Reusable Components etc.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2534400" y="235675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JSX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848" y="4255677"/>
            <a:ext cx="682058" cy="68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256" y="4255685"/>
            <a:ext cx="682060" cy="68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578" y="4426224"/>
            <a:ext cx="341030" cy="34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840" y="1417320"/>
            <a:ext cx="1728215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2691425" y="4313225"/>
            <a:ext cx="457200" cy="6141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897075" y="4294913"/>
            <a:ext cx="603600" cy="603600"/>
          </a:xfrm>
          <a:prstGeom prst="rect">
            <a:avLst/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60" y="1124712"/>
            <a:ext cx="3337559" cy="29992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1027411" y="1573700"/>
            <a:ext cx="2065800" cy="1626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1027411" y="1981959"/>
            <a:ext cx="1603800" cy="1626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352861" y="2384295"/>
            <a:ext cx="682200" cy="1626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317486" y="3198111"/>
            <a:ext cx="164700" cy="1626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1027403" y="3399275"/>
            <a:ext cx="97500" cy="1626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678311" y="2578450"/>
            <a:ext cx="457200" cy="1626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678311" y="2985550"/>
            <a:ext cx="537600" cy="1626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2035061" y="2777487"/>
            <a:ext cx="1666800" cy="1626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27141">
            <a:off x="2542444" y="311575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36172">
            <a:off x="504394" y="360512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476195">
            <a:off x="440719" y="12662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402969">
            <a:off x="2135494" y="46269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776996">
            <a:off x="4614694" y="4000600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Props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840" y="1417320"/>
            <a:ext cx="1728215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7004425" y="1903975"/>
            <a:ext cx="374700" cy="154800"/>
          </a:xfrm>
          <a:prstGeom prst="roundRect">
            <a:avLst>
              <a:gd fmla="val 16667" name="adj"/>
            </a:avLst>
          </a:prstGeom>
          <a:solidFill>
            <a:srgbClr val="F5DC31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7004425" y="2145100"/>
            <a:ext cx="417300" cy="1548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7004425" y="2386225"/>
            <a:ext cx="417300" cy="154800"/>
          </a:xfrm>
          <a:prstGeom prst="roundRect">
            <a:avLst>
              <a:gd fmla="val 16667" name="adj"/>
            </a:avLst>
          </a:prstGeom>
          <a:solidFill>
            <a:srgbClr val="880505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080" y="1417325"/>
            <a:ext cx="2901650" cy="31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86" y="1517775"/>
            <a:ext cx="3429001" cy="29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1627250" y="2487175"/>
            <a:ext cx="530700" cy="154800"/>
          </a:xfrm>
          <a:prstGeom prst="roundRect">
            <a:avLst>
              <a:gd fmla="val 16667" name="adj"/>
            </a:avLst>
          </a:prstGeom>
          <a:solidFill>
            <a:srgbClr val="11E914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094200" y="3227832"/>
            <a:ext cx="898500" cy="1548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5348675" y="3035808"/>
            <a:ext cx="898500" cy="154800"/>
          </a:xfrm>
          <a:prstGeom prst="roundRect">
            <a:avLst>
              <a:gd fmla="val 16667" name="adj"/>
            </a:avLst>
          </a:prstGeom>
          <a:solidFill>
            <a:srgbClr val="F5DC31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348675" y="3209544"/>
            <a:ext cx="898500" cy="1548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5348675" y="3383308"/>
            <a:ext cx="898500" cy="154800"/>
          </a:xfrm>
          <a:prstGeom prst="roundRect">
            <a:avLst>
              <a:gd fmla="val 16667" name="adj"/>
            </a:avLst>
          </a:prstGeom>
          <a:solidFill>
            <a:srgbClr val="880505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468993">
            <a:off x="2110725" y="2075113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17385">
            <a:off x="1841575" y="345847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351472">
            <a:off x="6185625" y="35936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76361">
            <a:off x="6278275" y="31906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045845">
            <a:off x="6178250" y="2605375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111283">
            <a:off x="7379213" y="1498300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647033">
            <a:off x="7439125" y="2112137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3253986">
            <a:off x="7188425" y="2605363"/>
            <a:ext cx="411480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50" y="1189325"/>
            <a:ext cx="4687849" cy="382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534400" y="228600"/>
            <a:ext cx="407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React Hooks</a:t>
            </a:r>
            <a:endParaRPr b="1" sz="4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40" y="1417320"/>
            <a:ext cx="1728215" cy="352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2334750" y="1581900"/>
            <a:ext cx="713100" cy="137400"/>
          </a:xfrm>
          <a:prstGeom prst="roundRect">
            <a:avLst>
              <a:gd fmla="val 16667" name="adj"/>
            </a:avLst>
          </a:prstGeom>
          <a:solidFill>
            <a:srgbClr val="1297FC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2082896" y="2276856"/>
            <a:ext cx="895200" cy="1374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5009075" y="2275025"/>
            <a:ext cx="190800" cy="1374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3118104" y="2277875"/>
            <a:ext cx="1027200" cy="1374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1869875" y="2798075"/>
            <a:ext cx="1027200" cy="137400"/>
          </a:xfrm>
          <a:prstGeom prst="roundRect">
            <a:avLst>
              <a:gd fmla="val 16667" name="adj"/>
            </a:avLst>
          </a:prstGeom>
          <a:solidFill>
            <a:srgbClr val="B41CE6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2978100" y="2798075"/>
            <a:ext cx="895200" cy="1374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3410712" y="3675900"/>
            <a:ext cx="1107900" cy="137400"/>
          </a:xfrm>
          <a:prstGeom prst="roundRect">
            <a:avLst>
              <a:gd fmla="val 16667" name="adj"/>
            </a:avLst>
          </a:prstGeom>
          <a:solidFill>
            <a:srgbClr val="F5DC31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2031526" y="2624325"/>
            <a:ext cx="1107900" cy="137400"/>
          </a:xfrm>
          <a:prstGeom prst="roundRect">
            <a:avLst>
              <a:gd fmla="val 16667" name="adj"/>
            </a:avLst>
          </a:prstGeom>
          <a:solidFill>
            <a:srgbClr val="F5DC31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2670048" y="3853250"/>
            <a:ext cx="895200" cy="1374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7050024" y="1864581"/>
            <a:ext cx="91500" cy="128100"/>
          </a:xfrm>
          <a:prstGeom prst="roundRect">
            <a:avLst>
              <a:gd fmla="val 16667" name="adj"/>
            </a:avLst>
          </a:prstGeom>
          <a:solidFill>
            <a:srgbClr val="FC5612">
              <a:alpha val="70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97322">
            <a:off x="1883281" y="1208848"/>
            <a:ext cx="426703" cy="4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828576">
            <a:off x="1681305" y="1958466"/>
            <a:ext cx="426703" cy="4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10354">
            <a:off x="1754007" y="2914424"/>
            <a:ext cx="426704" cy="4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521550">
            <a:off x="2383599" y="4130301"/>
            <a:ext cx="426703" cy="4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579328">
            <a:off x="4287436" y="3795926"/>
            <a:ext cx="426702" cy="4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699998">
            <a:off x="3733081" y="2980277"/>
            <a:ext cx="426702" cy="4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217610">
            <a:off x="3177535" y="2410624"/>
            <a:ext cx="426703" cy="42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2117188">
            <a:off x="4154166" y="2433924"/>
            <a:ext cx="426703" cy="426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754909">
            <a:off x="7169050" y="1601342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2075949">
            <a:off x="4600552" y="1947228"/>
            <a:ext cx="426703" cy="42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stt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